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7" r:id="rId2"/>
    <p:sldId id="259" r:id="rId3"/>
    <p:sldId id="262" r:id="rId4"/>
    <p:sldId id="263" r:id="rId5"/>
    <p:sldId id="264" r:id="rId6"/>
  </p:sldIdLst>
  <p:sldSz cx="12192000" cy="1206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64"/>
    <p:restoredTop sz="94704"/>
  </p:normalViewPr>
  <p:slideViewPr>
    <p:cSldViewPr snapToGrid="0" snapToObjects="1">
      <p:cViewPr>
        <p:scale>
          <a:sx n="87" d="100"/>
          <a:sy n="87" d="100"/>
        </p:scale>
        <p:origin x="1440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png>
</file>

<file path=ppt/media/image12.tiff>
</file>

<file path=ppt/media/image13.tiff>
</file>

<file path=ppt/media/image2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27AE57-2EB4-3A42-BA5A-198620908091}" type="datetimeFigureOut">
              <a:rPr lang="en-US" smtClean="0"/>
              <a:t>4/23/21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70075" y="1143000"/>
            <a:ext cx="3117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6B8EA-BB1F-FE41-B70A-FF925FC4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146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6B8EA-BB1F-FE41-B70A-FF925FC4A4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368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 Figure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6B8EA-BB1F-FE41-B70A-FF925FC4A4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84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75307"/>
            <a:ext cx="10363200" cy="4202066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6339420"/>
            <a:ext cx="9144000" cy="2914065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55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2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642603"/>
            <a:ext cx="2628900" cy="102285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642603"/>
            <a:ext cx="7734300" cy="102285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5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64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009063"/>
            <a:ext cx="10515600" cy="5020685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8077245"/>
            <a:ext cx="10515600" cy="264026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533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213015"/>
            <a:ext cx="5181600" cy="7658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213015"/>
            <a:ext cx="5181600" cy="7658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48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2606"/>
            <a:ext cx="10515600" cy="23329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958769"/>
            <a:ext cx="5157787" cy="145004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4408816"/>
            <a:ext cx="5157787" cy="64847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958769"/>
            <a:ext cx="5183188" cy="145004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4408816"/>
            <a:ext cx="5183188" cy="64847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331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52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683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04651"/>
            <a:ext cx="3932237" cy="2816278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37825"/>
            <a:ext cx="6172200" cy="8577355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20929"/>
            <a:ext cx="3932237" cy="6708219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86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04651"/>
            <a:ext cx="3932237" cy="2816278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737825"/>
            <a:ext cx="6172200" cy="8577355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20929"/>
            <a:ext cx="3932237" cy="6708219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513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42606"/>
            <a:ext cx="10515600" cy="23329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213015"/>
            <a:ext cx="10515600" cy="7658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1186885"/>
            <a:ext cx="2743200" cy="642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1158FF-2FEA-6346-8574-AAD4E6028E82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1186885"/>
            <a:ext cx="4114800" cy="642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1186885"/>
            <a:ext cx="2743200" cy="642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70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 descr="Map&#10;&#10;Description automatically generated">
            <a:extLst>
              <a:ext uri="{FF2B5EF4-FFF2-40B4-BE49-F238E27FC236}">
                <a16:creationId xmlns:a16="http://schemas.microsoft.com/office/drawing/2014/main" id="{C3236020-B4BC-3346-8894-9C6BFCE58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432" t="86225" r="-833" b="-462"/>
          <a:stretch/>
        </p:blipFill>
        <p:spPr>
          <a:xfrm>
            <a:off x="10561983" y="9911097"/>
            <a:ext cx="1630017" cy="501288"/>
          </a:xfrm>
          <a:prstGeom prst="rect">
            <a:avLst/>
          </a:prstGeom>
        </p:spPr>
      </p:pic>
      <p:pic>
        <p:nvPicPr>
          <p:cNvPr id="67" name="Picture 66" descr="Map&#10;&#10;Description automatically generated">
            <a:extLst>
              <a:ext uri="{FF2B5EF4-FFF2-40B4-BE49-F238E27FC236}">
                <a16:creationId xmlns:a16="http://schemas.microsoft.com/office/drawing/2014/main" id="{13A1A4AF-29BA-AE42-A0F5-9975DF4F4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26" t="8846" r="24815"/>
          <a:stretch/>
        </p:blipFill>
        <p:spPr>
          <a:xfrm>
            <a:off x="3679700" y="6893867"/>
            <a:ext cx="3233841" cy="32004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DC9C3058-DFC0-2243-BC6E-0D5D5D32E48B}"/>
              </a:ext>
            </a:extLst>
          </p:cNvPr>
          <p:cNvGrpSpPr/>
          <p:nvPr/>
        </p:nvGrpSpPr>
        <p:grpSpPr>
          <a:xfrm>
            <a:off x="1203652" y="3139870"/>
            <a:ext cx="8755878" cy="3265359"/>
            <a:chOff x="236244" y="6161365"/>
            <a:chExt cx="8755878" cy="3265359"/>
          </a:xfrm>
        </p:grpSpPr>
        <p:pic>
          <p:nvPicPr>
            <p:cNvPr id="17" name="Picture 16" descr="Map&#10;&#10;Description automatically generated">
              <a:extLst>
                <a:ext uri="{FF2B5EF4-FFF2-40B4-BE49-F238E27FC236}">
                  <a16:creationId xmlns:a16="http://schemas.microsoft.com/office/drawing/2014/main" id="{EEADA44A-E1E6-3345-880E-58EF1B0645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9363" t="11625" r="33908"/>
            <a:stretch/>
          </p:blipFill>
          <p:spPr>
            <a:xfrm>
              <a:off x="2704979" y="6215483"/>
              <a:ext cx="3357375" cy="320954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12C590-0C3D-CB4E-8047-E828DC7C1D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9843" y="6215358"/>
              <a:ext cx="2445015" cy="3211366"/>
              <a:chOff x="4127436" y="1612876"/>
              <a:chExt cx="2779341" cy="3650483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9EEE2545-CB5A-6147-BA83-1130A18F7C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34" t="4034" r="6677" b="15784"/>
              <a:stretch/>
            </p:blipFill>
            <p:spPr>
              <a:xfrm>
                <a:off x="4127436" y="1612876"/>
                <a:ext cx="2779341" cy="3650483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sp>
            <p:nvSpPr>
              <p:cNvPr id="12" name="5-Point Star 11">
                <a:extLst>
                  <a:ext uri="{FF2B5EF4-FFF2-40B4-BE49-F238E27FC236}">
                    <a16:creationId xmlns:a16="http://schemas.microsoft.com/office/drawing/2014/main" id="{37E19B77-C53C-D049-AEC4-3F29DCAFDD9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39120" y="4864716"/>
                <a:ext cx="187203" cy="182880"/>
              </a:xfrm>
              <a:prstGeom prst="star5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78D898C-D721-714E-AF50-AE3CE3AAC55B}"/>
                </a:ext>
              </a:extLst>
            </p:cNvPr>
            <p:cNvGrpSpPr/>
            <p:nvPr/>
          </p:nvGrpSpPr>
          <p:grpSpPr>
            <a:xfrm>
              <a:off x="6088104" y="6213413"/>
              <a:ext cx="2904018" cy="3211367"/>
              <a:chOff x="2684598" y="6215358"/>
              <a:chExt cx="2904018" cy="3211367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07E7464-3DDD-EA43-B0A9-2B45FDC5D5D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92" t="50908" r="52838" b="4807"/>
              <a:stretch/>
            </p:blipFill>
            <p:spPr>
              <a:xfrm>
                <a:off x="2684598" y="6215358"/>
                <a:ext cx="2904018" cy="3211367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47D05A95-468E-0442-9C76-5842042B037F}"/>
                  </a:ext>
                </a:extLst>
              </p:cNvPr>
              <p:cNvCxnSpPr/>
              <p:nvPr/>
            </p:nvCxnSpPr>
            <p:spPr>
              <a:xfrm flipV="1">
                <a:off x="2813138" y="8013372"/>
                <a:ext cx="313726" cy="373484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61809999-EF46-ED4A-8F3F-1B5D1C5AA351}"/>
                  </a:ext>
                </a:extLst>
              </p:cNvPr>
              <p:cNvCxnSpPr/>
              <p:nvPr/>
            </p:nvCxnSpPr>
            <p:spPr>
              <a:xfrm flipH="1" flipV="1">
                <a:off x="3600353" y="7963363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9C88D6E-9CC1-9545-BD08-EFD52C520095}"/>
                  </a:ext>
                </a:extLst>
              </p:cNvPr>
              <p:cNvSpPr txBox="1"/>
              <p:nvPr/>
            </p:nvSpPr>
            <p:spPr>
              <a:xfrm>
                <a:off x="3527162" y="8358590"/>
                <a:ext cx="5186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D8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9FAE493-47F5-0B48-92BD-43A6FD0CC8DB}"/>
                  </a:ext>
                </a:extLst>
              </p:cNvPr>
              <p:cNvSpPr txBox="1"/>
              <p:nvPr/>
            </p:nvSpPr>
            <p:spPr>
              <a:xfrm>
                <a:off x="2686425" y="8422989"/>
                <a:ext cx="91392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DBunk</a:t>
                </a:r>
                <a:endParaRPr lang="en-US" sz="1600" b="1" dirty="0"/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C7C3C375-6116-864C-AFB1-B1E7BBE9A937}"/>
                  </a:ext>
                </a:extLst>
              </p:cNvPr>
              <p:cNvCxnSpPr/>
              <p:nvPr/>
            </p:nvCxnSpPr>
            <p:spPr>
              <a:xfrm flipH="1" flipV="1">
                <a:off x="4272903" y="7932120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4FB19B6-9648-1F40-B296-BE89F81DFB8A}"/>
                  </a:ext>
                </a:extLst>
              </p:cNvPr>
              <p:cNvSpPr txBox="1"/>
              <p:nvPr/>
            </p:nvSpPr>
            <p:spPr>
              <a:xfrm>
                <a:off x="4114878" y="8344260"/>
                <a:ext cx="67029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DCat</a:t>
                </a:r>
                <a:endParaRPr lang="en-US" sz="1600" b="1" dirty="0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2209CB2-14ED-1147-B846-4E369B11238C}"/>
                </a:ext>
              </a:extLst>
            </p:cNvPr>
            <p:cNvSpPr txBox="1"/>
            <p:nvPr/>
          </p:nvSpPr>
          <p:spPr>
            <a:xfrm>
              <a:off x="236244" y="6185381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EAAC58-2DA0-C548-99D9-2DD33BCB982E}"/>
                </a:ext>
              </a:extLst>
            </p:cNvPr>
            <p:cNvSpPr txBox="1"/>
            <p:nvPr/>
          </p:nvSpPr>
          <p:spPr>
            <a:xfrm>
              <a:off x="6108102" y="6161365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C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5C162A1-9D13-E042-AADA-FF7F86E4D6FC}"/>
                </a:ext>
              </a:extLst>
            </p:cNvPr>
            <p:cNvSpPr txBox="1"/>
            <p:nvPr/>
          </p:nvSpPr>
          <p:spPr>
            <a:xfrm>
              <a:off x="2684598" y="6161366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B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37A725F-1565-A140-A023-049E18EA9FB1}"/>
                </a:ext>
              </a:extLst>
            </p:cNvPr>
            <p:cNvCxnSpPr/>
            <p:nvPr/>
          </p:nvCxnSpPr>
          <p:spPr>
            <a:xfrm>
              <a:off x="8017579" y="9287841"/>
              <a:ext cx="75438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D70988B-22F2-3740-AD4C-F5E2E538AC5A}"/>
                </a:ext>
              </a:extLst>
            </p:cNvPr>
            <p:cNvSpPr txBox="1"/>
            <p:nvPr/>
          </p:nvSpPr>
          <p:spPr>
            <a:xfrm>
              <a:off x="8079272" y="8945394"/>
              <a:ext cx="7184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50 m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1CD328-DB0B-D34D-8C10-16CC36941A99}"/>
                </a:ext>
              </a:extLst>
            </p:cNvPr>
            <p:cNvCxnSpPr/>
            <p:nvPr/>
          </p:nvCxnSpPr>
          <p:spPr>
            <a:xfrm>
              <a:off x="5465670" y="9241446"/>
              <a:ext cx="3756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43A0DFB-8BF6-C040-BB8A-3F9B652D0CED}"/>
                </a:ext>
              </a:extLst>
            </p:cNvPr>
            <p:cNvSpPr txBox="1"/>
            <p:nvPr/>
          </p:nvSpPr>
          <p:spPr>
            <a:xfrm>
              <a:off x="5366963" y="8919203"/>
              <a:ext cx="8176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 km</a:t>
              </a:r>
            </a:p>
          </p:txBody>
        </p:sp>
        <p:sp>
          <p:nvSpPr>
            <p:cNvPr id="31" name="5-Point Star 30">
              <a:extLst>
                <a:ext uri="{FF2B5EF4-FFF2-40B4-BE49-F238E27FC236}">
                  <a16:creationId xmlns:a16="http://schemas.microsoft.com/office/drawing/2014/main" id="{B00BC989-AE21-2C4B-892D-C90809CDFB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28479" y="8614758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5-Point Star 31">
              <a:extLst>
                <a:ext uri="{FF2B5EF4-FFF2-40B4-BE49-F238E27FC236}">
                  <a16:creationId xmlns:a16="http://schemas.microsoft.com/office/drawing/2014/main" id="{5543F143-ED0C-F648-AA2C-553CA7FF71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11326" y="6951919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5-Point Star 32">
              <a:extLst>
                <a:ext uri="{FF2B5EF4-FFF2-40B4-BE49-F238E27FC236}">
                  <a16:creationId xmlns:a16="http://schemas.microsoft.com/office/drawing/2014/main" id="{56B6C363-53A2-924D-ABBF-9AEC0DDA6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3287" y="8276204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C3C5F08-A266-6147-9841-DE83F023A113}"/>
                </a:ext>
              </a:extLst>
            </p:cNvPr>
            <p:cNvSpPr txBox="1"/>
            <p:nvPr/>
          </p:nvSpPr>
          <p:spPr>
            <a:xfrm>
              <a:off x="1655504" y="7964154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W1, W6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7E731F1-26D7-B745-9C54-4454B96F76AF}"/>
                </a:ext>
              </a:extLst>
            </p:cNvPr>
            <p:cNvSpPr txBox="1"/>
            <p:nvPr/>
          </p:nvSpPr>
          <p:spPr>
            <a:xfrm>
              <a:off x="1751479" y="8781863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Dorset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69D688F-7C1C-D74A-9E9B-4A879443F99A}"/>
                </a:ext>
              </a:extLst>
            </p:cNvPr>
            <p:cNvSpPr txBox="1"/>
            <p:nvPr/>
          </p:nvSpPr>
          <p:spPr>
            <a:xfrm>
              <a:off x="3347168" y="6678044"/>
              <a:ext cx="787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D10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3CF49F9-64A3-7647-BA72-2CFF6ABE59BC}"/>
                </a:ext>
              </a:extLst>
            </p:cNvPr>
            <p:cNvSpPr txBox="1"/>
            <p:nvPr/>
          </p:nvSpPr>
          <p:spPr>
            <a:xfrm>
              <a:off x="5068466" y="8309466"/>
              <a:ext cx="10396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Kilwood</a:t>
              </a:r>
              <a:endParaRPr lang="en-US" sz="1600" b="1" dirty="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47BE67D-BC89-BD4C-AC76-B9CCD25931D4}"/>
              </a:ext>
            </a:extLst>
          </p:cNvPr>
          <p:cNvGrpSpPr/>
          <p:nvPr/>
        </p:nvGrpSpPr>
        <p:grpSpPr>
          <a:xfrm>
            <a:off x="1214049" y="6835547"/>
            <a:ext cx="8617891" cy="3265359"/>
            <a:chOff x="236244" y="6161365"/>
            <a:chExt cx="8617891" cy="326535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BBBFA085-9AFA-E948-8080-C61D3F68FAA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9843" y="6215358"/>
              <a:ext cx="2445015" cy="3211366"/>
              <a:chOff x="4127436" y="1612876"/>
              <a:chExt cx="2779341" cy="3650483"/>
            </a:xfrm>
          </p:grpSpPr>
          <p:pic>
            <p:nvPicPr>
              <p:cNvPr id="64" name="Picture 63">
                <a:extLst>
                  <a:ext uri="{FF2B5EF4-FFF2-40B4-BE49-F238E27FC236}">
                    <a16:creationId xmlns:a16="http://schemas.microsoft.com/office/drawing/2014/main" id="{443F358F-3FAC-2F4A-9155-8C0B212832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34" t="4034" r="6677" b="15784"/>
              <a:stretch/>
            </p:blipFill>
            <p:spPr>
              <a:xfrm>
                <a:off x="4127436" y="1612876"/>
                <a:ext cx="2779341" cy="3650483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sp>
            <p:nvSpPr>
              <p:cNvPr id="65" name="5-Point Star 64">
                <a:extLst>
                  <a:ext uri="{FF2B5EF4-FFF2-40B4-BE49-F238E27FC236}">
                    <a16:creationId xmlns:a16="http://schemas.microsoft.com/office/drawing/2014/main" id="{54186D0C-6ACE-CF4F-B4E2-AA8F0A3EE95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39120" y="4864716"/>
                <a:ext cx="187203" cy="182880"/>
              </a:xfrm>
              <a:prstGeom prst="star5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A2F1673-D39F-6C46-A097-24BDD07F856D}"/>
                </a:ext>
              </a:extLst>
            </p:cNvPr>
            <p:cNvGrpSpPr/>
            <p:nvPr/>
          </p:nvGrpSpPr>
          <p:grpSpPr>
            <a:xfrm>
              <a:off x="5950117" y="6213413"/>
              <a:ext cx="2904018" cy="3211367"/>
              <a:chOff x="2546611" y="6215358"/>
              <a:chExt cx="2904018" cy="3211367"/>
            </a:xfrm>
          </p:grpSpPr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FFE4E7C0-1643-D049-9524-BCF694DC15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92" t="50908" r="52838" b="4807"/>
              <a:stretch/>
            </p:blipFill>
            <p:spPr>
              <a:xfrm>
                <a:off x="2546611" y="6215358"/>
                <a:ext cx="2904018" cy="3211367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47DB0DF3-60D2-C549-8580-C0EE630DE131}"/>
                  </a:ext>
                </a:extLst>
              </p:cNvPr>
              <p:cNvCxnSpPr/>
              <p:nvPr/>
            </p:nvCxnSpPr>
            <p:spPr>
              <a:xfrm flipV="1">
                <a:off x="2687026" y="8013372"/>
                <a:ext cx="313726" cy="373484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50403BCE-80E3-B74D-BDE9-EE448C84DB66}"/>
                  </a:ext>
                </a:extLst>
              </p:cNvPr>
              <p:cNvCxnSpPr/>
              <p:nvPr/>
            </p:nvCxnSpPr>
            <p:spPr>
              <a:xfrm flipH="1" flipV="1">
                <a:off x="3474241" y="7963363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2EB1F934-0EE0-7340-8B61-6C106E054583}"/>
                  </a:ext>
                </a:extLst>
              </p:cNvPr>
              <p:cNvSpPr txBox="1"/>
              <p:nvPr/>
            </p:nvSpPr>
            <p:spPr>
              <a:xfrm>
                <a:off x="3401050" y="8358590"/>
                <a:ext cx="5186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D8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C518F35-36B8-1749-B3D0-5BEC4166C441}"/>
                  </a:ext>
                </a:extLst>
              </p:cNvPr>
              <p:cNvSpPr txBox="1"/>
              <p:nvPr/>
            </p:nvSpPr>
            <p:spPr>
              <a:xfrm>
                <a:off x="2560313" y="8386856"/>
                <a:ext cx="975375" cy="3500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DBunk</a:t>
                </a:r>
                <a:endParaRPr lang="en-US" sz="1600" b="1" dirty="0"/>
              </a:p>
            </p:txBody>
          </p: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B5DC1992-10D2-B04A-97EB-E42D520C4604}"/>
                  </a:ext>
                </a:extLst>
              </p:cNvPr>
              <p:cNvCxnSpPr/>
              <p:nvPr/>
            </p:nvCxnSpPr>
            <p:spPr>
              <a:xfrm flipH="1" flipV="1">
                <a:off x="4146791" y="7932120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64F8F3-4845-9E40-9B11-B926AEA14A31}"/>
                  </a:ext>
                </a:extLst>
              </p:cNvPr>
              <p:cNvSpPr txBox="1"/>
              <p:nvPr/>
            </p:nvSpPr>
            <p:spPr>
              <a:xfrm>
                <a:off x="3988766" y="8344260"/>
                <a:ext cx="67029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DCat</a:t>
                </a:r>
                <a:endParaRPr lang="en-US" sz="1600" b="1" dirty="0"/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B5C8670-4033-BA47-8EA5-4B3E9DB0AFA1}"/>
                </a:ext>
              </a:extLst>
            </p:cNvPr>
            <p:cNvSpPr txBox="1"/>
            <p:nvPr/>
          </p:nvSpPr>
          <p:spPr>
            <a:xfrm>
              <a:off x="236244" y="6185381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4AB6518-C4CB-AB49-BAF4-7475C66F8B47}"/>
                </a:ext>
              </a:extLst>
            </p:cNvPr>
            <p:cNvSpPr txBox="1"/>
            <p:nvPr/>
          </p:nvSpPr>
          <p:spPr>
            <a:xfrm>
              <a:off x="5981990" y="6161365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C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D970DD2-EB53-B948-8FF4-9CE66B29EED0}"/>
                </a:ext>
              </a:extLst>
            </p:cNvPr>
            <p:cNvSpPr txBox="1"/>
            <p:nvPr/>
          </p:nvSpPr>
          <p:spPr>
            <a:xfrm>
              <a:off x="2684598" y="6161366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B</a:t>
              </a:r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E9763D0-2E60-3744-8067-3E62375C68FA}"/>
                </a:ext>
              </a:extLst>
            </p:cNvPr>
            <p:cNvCxnSpPr/>
            <p:nvPr/>
          </p:nvCxnSpPr>
          <p:spPr>
            <a:xfrm>
              <a:off x="7891467" y="9287841"/>
              <a:ext cx="75438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3438665-267A-9048-9309-DAFB78329AB6}"/>
                </a:ext>
              </a:extLst>
            </p:cNvPr>
            <p:cNvSpPr txBox="1"/>
            <p:nvPr/>
          </p:nvSpPr>
          <p:spPr>
            <a:xfrm>
              <a:off x="7953160" y="8945394"/>
              <a:ext cx="7184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50 m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7CBF747-59A3-6F49-8DBE-16F27503AC9B}"/>
                </a:ext>
              </a:extLst>
            </p:cNvPr>
            <p:cNvCxnSpPr>
              <a:cxnSpLocks/>
            </p:cNvCxnSpPr>
            <p:nvPr/>
          </p:nvCxnSpPr>
          <p:spPr>
            <a:xfrm>
              <a:off x="5423658" y="9224793"/>
              <a:ext cx="43891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8F6E88A-84EB-9D45-963B-AFBC9E06FC51}"/>
                </a:ext>
              </a:extLst>
            </p:cNvPr>
            <p:cNvSpPr txBox="1"/>
            <p:nvPr/>
          </p:nvSpPr>
          <p:spPr>
            <a:xfrm>
              <a:off x="5356566" y="8910938"/>
              <a:ext cx="6920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4 km</a:t>
              </a:r>
            </a:p>
          </p:txBody>
        </p:sp>
        <p:sp>
          <p:nvSpPr>
            <p:cNvPr id="50" name="5-Point Star 49">
              <a:extLst>
                <a:ext uri="{FF2B5EF4-FFF2-40B4-BE49-F238E27FC236}">
                  <a16:creationId xmlns:a16="http://schemas.microsoft.com/office/drawing/2014/main" id="{667552CA-250A-FA4D-B8AE-3B86A1C10F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84569" y="8701422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5-Point Star 50">
              <a:extLst>
                <a:ext uri="{FF2B5EF4-FFF2-40B4-BE49-F238E27FC236}">
                  <a16:creationId xmlns:a16="http://schemas.microsoft.com/office/drawing/2014/main" id="{82D66AE7-4BED-BA4E-9FD1-C453B7429A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67048" y="7850546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5-Point Star 51">
              <a:extLst>
                <a:ext uri="{FF2B5EF4-FFF2-40B4-BE49-F238E27FC236}">
                  <a16:creationId xmlns:a16="http://schemas.microsoft.com/office/drawing/2014/main" id="{5027DBC2-4585-0740-B6BD-B1886B146B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3287" y="8276204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DC70724-A809-B146-9AE1-9DBC45D4CD96}"/>
                </a:ext>
              </a:extLst>
            </p:cNvPr>
            <p:cNvSpPr txBox="1"/>
            <p:nvPr/>
          </p:nvSpPr>
          <p:spPr>
            <a:xfrm>
              <a:off x="1655504" y="7964154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W1, W6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09D290B-7733-BA41-B727-B3316226B6DF}"/>
                </a:ext>
              </a:extLst>
            </p:cNvPr>
            <p:cNvSpPr txBox="1"/>
            <p:nvPr/>
          </p:nvSpPr>
          <p:spPr>
            <a:xfrm>
              <a:off x="1751479" y="8781863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Dorset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00FE68D-4EB7-B545-B54D-55EB3DFBC186}"/>
                </a:ext>
              </a:extLst>
            </p:cNvPr>
            <p:cNvSpPr txBox="1"/>
            <p:nvPr/>
          </p:nvSpPr>
          <p:spPr>
            <a:xfrm>
              <a:off x="3613868" y="7591621"/>
              <a:ext cx="787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D10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A98C154-0386-8A45-9361-C2697F99858D}"/>
                </a:ext>
              </a:extLst>
            </p:cNvPr>
            <p:cNvSpPr txBox="1"/>
            <p:nvPr/>
          </p:nvSpPr>
          <p:spPr>
            <a:xfrm>
              <a:off x="4559345" y="8437085"/>
              <a:ext cx="10665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Kilwood</a:t>
              </a:r>
              <a:endParaRPr lang="en-US" sz="1600" b="1" dirty="0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7C5FE37-A120-FF4F-826C-748ADA71493B}"/>
              </a:ext>
            </a:extLst>
          </p:cNvPr>
          <p:cNvGrpSpPr/>
          <p:nvPr/>
        </p:nvGrpSpPr>
        <p:grpSpPr>
          <a:xfrm>
            <a:off x="1212115" y="-374750"/>
            <a:ext cx="8150062" cy="3266736"/>
            <a:chOff x="268054" y="1380265"/>
            <a:chExt cx="8150062" cy="3266736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C0F595A5-B01E-8945-9382-51622C396B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6667" y="1434263"/>
              <a:ext cx="5701449" cy="3212738"/>
              <a:chOff x="4446574" y="34860941"/>
              <a:chExt cx="8953098" cy="5045024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6D1FD1CD-3049-4349-8C45-AD9BD6D5A067}"/>
                  </a:ext>
                </a:extLst>
              </p:cNvPr>
              <p:cNvGrpSpPr/>
              <p:nvPr/>
            </p:nvGrpSpPr>
            <p:grpSpPr>
              <a:xfrm>
                <a:off x="4446574" y="34860941"/>
                <a:ext cx="8953098" cy="5045024"/>
                <a:chOff x="-225780" y="34627264"/>
                <a:chExt cx="8953098" cy="5045024"/>
              </a:xfrm>
            </p:grpSpPr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ACADF91D-5B93-784F-8C02-754E9D655F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291" t="46053" r="51653" b="7752"/>
                <a:stretch/>
              </p:blipFill>
              <p:spPr>
                <a:xfrm>
                  <a:off x="4334455" y="34646638"/>
                  <a:ext cx="4392863" cy="5025650"/>
                </a:xfrm>
                <a:prstGeom prst="rect">
                  <a:avLst/>
                </a:prstGeom>
                <a:ln w="15875">
                  <a:solidFill>
                    <a:schemeClr val="tx1"/>
                  </a:solidFill>
                </a:ln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5A4CC8AC-6413-DC47-9792-F49155908A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292" t="50908" r="52838" b="4807"/>
                <a:stretch/>
              </p:blipFill>
              <p:spPr>
                <a:xfrm>
                  <a:off x="-225780" y="34627264"/>
                  <a:ext cx="4560237" cy="5042873"/>
                </a:xfrm>
                <a:prstGeom prst="rect">
                  <a:avLst/>
                </a:prstGeom>
                <a:ln w="15875">
                  <a:solidFill>
                    <a:schemeClr val="tx1"/>
                  </a:solidFill>
                </a:ln>
              </p:spPr>
            </p:pic>
          </p:grpSp>
          <p:cxnSp>
            <p:nvCxnSpPr>
              <p:cNvPr id="87" name="Straight Arrow Connector 86">
                <a:extLst>
                  <a:ext uri="{FF2B5EF4-FFF2-40B4-BE49-F238E27FC236}">
                    <a16:creationId xmlns:a16="http://schemas.microsoft.com/office/drawing/2014/main" id="{E310EEAB-EF3B-B749-9F8B-87570A3B0B1D}"/>
                  </a:ext>
                </a:extLst>
              </p:cNvPr>
              <p:cNvCxnSpPr/>
              <p:nvPr/>
            </p:nvCxnSpPr>
            <p:spPr>
              <a:xfrm flipV="1">
                <a:off x="4648016" y="37684399"/>
                <a:ext cx="492650" cy="586489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20B9A6DE-FF83-2F4C-A110-55C51D3BF46A}"/>
                  </a:ext>
                </a:extLst>
              </p:cNvPr>
              <p:cNvCxnSpPr/>
              <p:nvPr/>
            </p:nvCxnSpPr>
            <p:spPr>
              <a:xfrm flipH="1" flipV="1">
                <a:off x="5884195" y="37605868"/>
                <a:ext cx="96493" cy="646155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19BE2B1C-95FE-414F-87D4-BA5C1B1265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34" t="4034" r="6677" b="15784"/>
            <a:stretch/>
          </p:blipFill>
          <p:spPr>
            <a:xfrm>
              <a:off x="271653" y="1434257"/>
              <a:ext cx="2445015" cy="3211366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</p:pic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01A17A07-9FE1-B048-9C39-8D033E49F74E}"/>
                </a:ext>
              </a:extLst>
            </p:cNvPr>
            <p:cNvCxnSpPr/>
            <p:nvPr/>
          </p:nvCxnSpPr>
          <p:spPr>
            <a:xfrm flipH="1">
              <a:off x="3505963" y="1752811"/>
              <a:ext cx="76231" cy="381670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5622A53-4A07-F54C-A8ED-856F74301EF1}"/>
                </a:ext>
              </a:extLst>
            </p:cNvPr>
            <p:cNvSpPr txBox="1"/>
            <p:nvPr/>
          </p:nvSpPr>
          <p:spPr>
            <a:xfrm>
              <a:off x="3558972" y="3577489"/>
              <a:ext cx="5186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008BE66-99B8-9743-98D9-EB4DB4BB6EDC}"/>
                </a:ext>
              </a:extLst>
            </p:cNvPr>
            <p:cNvSpPr txBox="1"/>
            <p:nvPr/>
          </p:nvSpPr>
          <p:spPr>
            <a:xfrm>
              <a:off x="2718236" y="3617244"/>
              <a:ext cx="787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DBunk</a:t>
              </a:r>
              <a:endParaRPr lang="en-US" sz="1600" b="1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B8D1AB4-09AD-F147-BFF6-04424AD9FEE4}"/>
                </a:ext>
              </a:extLst>
            </p:cNvPr>
            <p:cNvSpPr txBox="1"/>
            <p:nvPr/>
          </p:nvSpPr>
          <p:spPr>
            <a:xfrm>
              <a:off x="3232025" y="1429661"/>
              <a:ext cx="6973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/>
                <a:t>DOily</a:t>
              </a:r>
              <a:endParaRPr lang="en-US" sz="1600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6B3A3D3-1410-9E45-B68A-3758A4E43E57}"/>
                </a:ext>
              </a:extLst>
            </p:cNvPr>
            <p:cNvCxnSpPr/>
            <p:nvPr/>
          </p:nvCxnSpPr>
          <p:spPr>
            <a:xfrm>
              <a:off x="4457476" y="4509294"/>
              <a:ext cx="68580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E739D61-141F-E441-8CAC-DF802DF0F0B0}"/>
                </a:ext>
              </a:extLst>
            </p:cNvPr>
            <p:cNvSpPr txBox="1"/>
            <p:nvPr/>
          </p:nvSpPr>
          <p:spPr>
            <a:xfrm>
              <a:off x="4502078" y="4217091"/>
              <a:ext cx="8176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/>
                <a:t>50 m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486FFD1C-DCDB-6042-9C83-D22351C3C164}"/>
                </a:ext>
              </a:extLst>
            </p:cNvPr>
            <p:cNvCxnSpPr/>
            <p:nvPr/>
          </p:nvCxnSpPr>
          <p:spPr>
            <a:xfrm flipH="1" flipV="1">
              <a:off x="4304713" y="3151019"/>
              <a:ext cx="61448" cy="411480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D722CB6-D28F-A342-8C0B-96C86AAF1708}"/>
                </a:ext>
              </a:extLst>
            </p:cNvPr>
            <p:cNvSpPr txBox="1"/>
            <p:nvPr/>
          </p:nvSpPr>
          <p:spPr>
            <a:xfrm>
              <a:off x="4146688" y="3563159"/>
              <a:ext cx="6702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DCat</a:t>
              </a:r>
              <a:endParaRPr lang="en-US" sz="1600" b="1" dirty="0"/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52CB0FD1-015E-8D4C-AB11-EFC861E85B49}"/>
                </a:ext>
              </a:extLst>
            </p:cNvPr>
            <p:cNvCxnSpPr/>
            <p:nvPr/>
          </p:nvCxnSpPr>
          <p:spPr>
            <a:xfrm flipH="1">
              <a:off x="2993945" y="2041743"/>
              <a:ext cx="76231" cy="381670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9BEAEDA-EA64-5F48-AFCF-76F45DBC1DD0}"/>
                </a:ext>
              </a:extLst>
            </p:cNvPr>
            <p:cNvSpPr txBox="1"/>
            <p:nvPr/>
          </p:nvSpPr>
          <p:spPr>
            <a:xfrm>
              <a:off x="2720007" y="1718593"/>
              <a:ext cx="6973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/>
                <a:t>DMud</a:t>
              </a:r>
              <a:endParaRPr lang="en-US" sz="1600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0CBC688-8CC2-6047-B683-8277EDAE5E41}"/>
                </a:ext>
              </a:extLst>
            </p:cNvPr>
            <p:cNvSpPr txBox="1"/>
            <p:nvPr/>
          </p:nvSpPr>
          <p:spPr>
            <a:xfrm>
              <a:off x="268054" y="1404280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E9C038D-21EC-C64A-8277-44B42C548D6C}"/>
                </a:ext>
              </a:extLst>
            </p:cNvPr>
            <p:cNvSpPr txBox="1"/>
            <p:nvPr/>
          </p:nvSpPr>
          <p:spPr>
            <a:xfrm>
              <a:off x="5695625" y="1419669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ea typeface="Arial" charset="0"/>
                  <a:cs typeface="Arial" charset="0"/>
                </a:rPr>
                <a:t>C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F6379BE-90E2-7E42-8F6A-23A7A06B108B}"/>
                </a:ext>
              </a:extLst>
            </p:cNvPr>
            <p:cNvSpPr txBox="1"/>
            <p:nvPr/>
          </p:nvSpPr>
          <p:spPr>
            <a:xfrm>
              <a:off x="2716408" y="1380265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B</a:t>
              </a:r>
            </a:p>
          </p:txBody>
        </p:sp>
      </p:grpSp>
      <p:sp>
        <p:nvSpPr>
          <p:cNvPr id="93" name="5-Point Star 92">
            <a:extLst>
              <a:ext uri="{FF2B5EF4-FFF2-40B4-BE49-F238E27FC236}">
                <a16:creationId xmlns:a16="http://schemas.microsoft.com/office/drawing/2014/main" id="{5967F49E-328E-084E-8B70-1308500B186D}"/>
              </a:ext>
            </a:extLst>
          </p:cNvPr>
          <p:cNvSpPr>
            <a:spLocks noChangeAspect="1"/>
          </p:cNvSpPr>
          <p:nvPr/>
        </p:nvSpPr>
        <p:spPr>
          <a:xfrm>
            <a:off x="2731217" y="2532878"/>
            <a:ext cx="164684" cy="160881"/>
          </a:xfrm>
          <a:prstGeom prst="star5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5-Point Star 93">
            <a:extLst>
              <a:ext uri="{FF2B5EF4-FFF2-40B4-BE49-F238E27FC236}">
                <a16:creationId xmlns:a16="http://schemas.microsoft.com/office/drawing/2014/main" id="{216388A5-7063-3E42-BA02-2214C5E869BF}"/>
              </a:ext>
            </a:extLst>
          </p:cNvPr>
          <p:cNvSpPr>
            <a:spLocks noChangeAspect="1"/>
          </p:cNvSpPr>
          <p:nvPr/>
        </p:nvSpPr>
        <p:spPr>
          <a:xfrm>
            <a:off x="2648875" y="1733048"/>
            <a:ext cx="164684" cy="160881"/>
          </a:xfrm>
          <a:prstGeom prst="star5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AB63B82-56A4-C640-9937-38A1C24B739A}"/>
              </a:ext>
            </a:extLst>
          </p:cNvPr>
          <p:cNvSpPr txBox="1"/>
          <p:nvPr/>
        </p:nvSpPr>
        <p:spPr>
          <a:xfrm>
            <a:off x="2641092" y="1420998"/>
            <a:ext cx="940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W1, W6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A7D553-F1DF-7548-B88A-7CA992403277}"/>
              </a:ext>
            </a:extLst>
          </p:cNvPr>
          <p:cNvSpPr txBox="1"/>
          <p:nvPr/>
        </p:nvSpPr>
        <p:spPr>
          <a:xfrm>
            <a:off x="2737067" y="2238707"/>
            <a:ext cx="9406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Dorset</a:t>
            </a:r>
          </a:p>
        </p:txBody>
      </p:sp>
    </p:spTree>
    <p:extLst>
      <p:ext uri="{BB962C8B-B14F-4D97-AF65-F5344CB8AC3E}">
        <p14:creationId xmlns:p14="http://schemas.microsoft.com/office/powerpoint/2010/main" val="2118345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5986C-7746-F446-B9FD-46DC61B3D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D1F7EE-2345-F446-8BF2-F38B5BAB3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44" y="8838278"/>
            <a:ext cx="2762843" cy="2072132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61485A3-337C-5845-8400-4BD65960D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9454" y="8809523"/>
            <a:ext cx="2796538" cy="2097404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11CEF9C-B5A8-FA4B-8B3E-E5463E0E14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14" r="21048"/>
          <a:stretch/>
        </p:blipFill>
        <p:spPr>
          <a:xfrm>
            <a:off x="4332940" y="6727540"/>
            <a:ext cx="2762844" cy="2073836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61AB61F-6445-B142-8C98-9DF5E33A1A1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518"/>
          <a:stretch/>
        </p:blipFill>
        <p:spPr>
          <a:xfrm>
            <a:off x="7149921" y="6727540"/>
            <a:ext cx="2776064" cy="2068731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D9CEFC8-9817-8846-97CC-8984006740B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4343"/>
          <a:stretch/>
        </p:blipFill>
        <p:spPr>
          <a:xfrm>
            <a:off x="1489490" y="6727540"/>
            <a:ext cx="2789313" cy="2073837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F47F51D-D2A7-CB43-9ADC-884AB308DA0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6000"/>
                    </a14:imgEffect>
                  </a14:imgLayer>
                </a14:imgProps>
              </a:ext>
            </a:extLst>
          </a:blip>
          <a:srcRect l="18275" t="19270" r="1083"/>
          <a:stretch/>
        </p:blipFill>
        <p:spPr>
          <a:xfrm>
            <a:off x="7149921" y="8838292"/>
            <a:ext cx="2776064" cy="2068635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81292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226E6C1-F1FD-7F42-B2EE-67DFFE302A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386198"/>
              </p:ext>
            </p:extLst>
          </p:nvPr>
        </p:nvGraphicFramePr>
        <p:xfrm>
          <a:off x="1005067" y="9156660"/>
          <a:ext cx="736581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6005">
                  <a:extLst>
                    <a:ext uri="{9D8B030D-6E8A-4147-A177-3AD203B41FA5}">
                      <a16:colId xmlns:a16="http://schemas.microsoft.com/office/drawing/2014/main" val="4233946159"/>
                    </a:ext>
                  </a:extLst>
                </a:gridCol>
                <a:gridCol w="1896731">
                  <a:extLst>
                    <a:ext uri="{9D8B030D-6E8A-4147-A177-3AD203B41FA5}">
                      <a16:colId xmlns:a16="http://schemas.microsoft.com/office/drawing/2014/main" val="2384523334"/>
                    </a:ext>
                  </a:extLst>
                </a:gridCol>
                <a:gridCol w="1321493">
                  <a:extLst>
                    <a:ext uri="{9D8B030D-6E8A-4147-A177-3AD203B41FA5}">
                      <a16:colId xmlns:a16="http://schemas.microsoft.com/office/drawing/2014/main" val="206603592"/>
                    </a:ext>
                  </a:extLst>
                </a:gridCol>
                <a:gridCol w="1337040">
                  <a:extLst>
                    <a:ext uri="{9D8B030D-6E8A-4147-A177-3AD203B41FA5}">
                      <a16:colId xmlns:a16="http://schemas.microsoft.com/office/drawing/2014/main" val="713532737"/>
                    </a:ext>
                  </a:extLst>
                </a:gridCol>
                <a:gridCol w="1834543">
                  <a:extLst>
                    <a:ext uri="{9D8B030D-6E8A-4147-A177-3AD203B41FA5}">
                      <a16:colId xmlns:a16="http://schemas.microsoft.com/office/drawing/2014/main" val="1748872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Pond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Water Hardness (ppm)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i="1" dirty="0">
                          <a:solidFill>
                            <a:schemeClr val="tx1"/>
                          </a:solidFill>
                        </a:rPr>
                        <a:t>D. </a:t>
                      </a:r>
                      <a:r>
                        <a:rPr lang="en-US" sz="1800" i="1" dirty="0" err="1">
                          <a:solidFill>
                            <a:schemeClr val="tx1"/>
                          </a:solidFill>
                        </a:rPr>
                        <a:t>pulex</a:t>
                      </a:r>
                      <a:endParaRPr lang="en-US" sz="18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i="1" dirty="0">
                          <a:solidFill>
                            <a:schemeClr val="tx1"/>
                          </a:solidFill>
                        </a:rPr>
                        <a:t>D. </a:t>
                      </a:r>
                      <a:r>
                        <a:rPr lang="en-US" sz="1800" i="1" dirty="0" err="1">
                          <a:solidFill>
                            <a:schemeClr val="tx1"/>
                          </a:solidFill>
                        </a:rPr>
                        <a:t>obtusa</a:t>
                      </a:r>
                      <a:endParaRPr lang="en-US" sz="18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i="1" dirty="0" err="1">
                          <a:solidFill>
                            <a:schemeClr val="tx1"/>
                          </a:solidFill>
                        </a:rPr>
                        <a:t>Simocephalus</a:t>
                      </a:r>
                      <a:endParaRPr lang="en-US" sz="18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3067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DBunk</a:t>
                      </a:r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05552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340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608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DCat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215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4988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D10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250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0835203"/>
                  </a:ext>
                </a:extLst>
              </a:tr>
            </a:tbl>
          </a:graphicData>
        </a:graphic>
      </p:graphicFrame>
      <p:sp>
        <p:nvSpPr>
          <p:cNvPr id="8" name="Right Triangle 7">
            <a:extLst>
              <a:ext uri="{FF2B5EF4-FFF2-40B4-BE49-F238E27FC236}">
                <a16:creationId xmlns:a16="http://schemas.microsoft.com/office/drawing/2014/main" id="{410305BC-B533-274F-93C3-AD48FC24F70F}"/>
              </a:ext>
            </a:extLst>
          </p:cNvPr>
          <p:cNvSpPr/>
          <p:nvPr/>
        </p:nvSpPr>
        <p:spPr>
          <a:xfrm flipH="1">
            <a:off x="406406" y="9879291"/>
            <a:ext cx="439905" cy="1400809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EB0801-2D15-3C49-A235-5BB3B6724E2D}"/>
              </a:ext>
            </a:extLst>
          </p:cNvPr>
          <p:cNvSpPr txBox="1"/>
          <p:nvPr/>
        </p:nvSpPr>
        <p:spPr>
          <a:xfrm rot="16200000">
            <a:off x="-574252" y="10123529"/>
            <a:ext cx="1591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Pond Depth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356F09-119F-984D-91B7-482369665E1E}"/>
              </a:ext>
            </a:extLst>
          </p:cNvPr>
          <p:cNvSpPr txBox="1"/>
          <p:nvPr/>
        </p:nvSpPr>
        <p:spPr>
          <a:xfrm>
            <a:off x="237997" y="3991688"/>
            <a:ext cx="284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a typeface="Arial" charset="0"/>
                <a:cs typeface="Arial" charset="0"/>
              </a:rPr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06A95F-D207-6F47-9F6E-5FCC2E4CA75E}"/>
              </a:ext>
            </a:extLst>
          </p:cNvPr>
          <p:cNvSpPr txBox="1"/>
          <p:nvPr/>
        </p:nvSpPr>
        <p:spPr>
          <a:xfrm>
            <a:off x="139276" y="9050537"/>
            <a:ext cx="284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a typeface="Arial" charset="0"/>
                <a:cs typeface="Arial" charset="0"/>
              </a:rPr>
              <a:t>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1D59F0-C492-FC4A-A20B-1104296BC073}"/>
              </a:ext>
            </a:extLst>
          </p:cNvPr>
          <p:cNvSpPr txBox="1"/>
          <p:nvPr/>
        </p:nvSpPr>
        <p:spPr>
          <a:xfrm>
            <a:off x="1335094" y="3949080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DCat</a:t>
            </a:r>
            <a:endParaRPr lang="en-US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3473AC-C58F-564E-9022-AB09EBEA2BC4}"/>
              </a:ext>
            </a:extLst>
          </p:cNvPr>
          <p:cNvSpPr txBox="1"/>
          <p:nvPr/>
        </p:nvSpPr>
        <p:spPr>
          <a:xfrm>
            <a:off x="3740294" y="3958419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D8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12FA12F-7197-DE4B-996D-7E07927D8771}"/>
              </a:ext>
            </a:extLst>
          </p:cNvPr>
          <p:cNvSpPr txBox="1"/>
          <p:nvPr/>
        </p:nvSpPr>
        <p:spPr>
          <a:xfrm>
            <a:off x="6292285" y="3949080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DBunk</a:t>
            </a:r>
            <a:endParaRPr lang="en-US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515B8CD-F364-A844-A9D6-974CB3BB7A47}"/>
              </a:ext>
            </a:extLst>
          </p:cNvPr>
          <p:cNvSpPr txBox="1"/>
          <p:nvPr/>
        </p:nvSpPr>
        <p:spPr>
          <a:xfrm rot="16200000">
            <a:off x="-464547" y="5135977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February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D0A64D4-5BB7-A04B-8B3F-053A6C87C256}"/>
              </a:ext>
            </a:extLst>
          </p:cNvPr>
          <p:cNvSpPr txBox="1"/>
          <p:nvPr/>
        </p:nvSpPr>
        <p:spPr>
          <a:xfrm rot="16200000">
            <a:off x="-464547" y="7026946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July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D374F9D-D557-7642-8EEA-3F1141040C3F}"/>
              </a:ext>
            </a:extLst>
          </p:cNvPr>
          <p:cNvGrpSpPr/>
          <p:nvPr/>
        </p:nvGrpSpPr>
        <p:grpSpPr>
          <a:xfrm>
            <a:off x="519707" y="493710"/>
            <a:ext cx="8755878" cy="3265359"/>
            <a:chOff x="236244" y="6161365"/>
            <a:chExt cx="8755878" cy="3265359"/>
          </a:xfrm>
        </p:grpSpPr>
        <p:pic>
          <p:nvPicPr>
            <p:cNvPr id="42" name="Picture 41" descr="Map&#10;&#10;Description automatically generated">
              <a:extLst>
                <a:ext uri="{FF2B5EF4-FFF2-40B4-BE49-F238E27FC236}">
                  <a16:creationId xmlns:a16="http://schemas.microsoft.com/office/drawing/2014/main" id="{E67BD62E-B23F-6349-94B4-DDDE437170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363" t="11625" r="33908"/>
            <a:stretch/>
          </p:blipFill>
          <p:spPr>
            <a:xfrm>
              <a:off x="2704979" y="6215483"/>
              <a:ext cx="3357375" cy="320954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28BA4142-1CCF-A043-BE5F-C953A59FD2F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9843" y="6215358"/>
              <a:ext cx="2445015" cy="3211366"/>
              <a:chOff x="4127436" y="1612876"/>
              <a:chExt cx="2779341" cy="3650483"/>
            </a:xfrm>
          </p:grpSpPr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11161FBE-1DF9-6C41-B5B8-11C3B77652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34" t="4034" r="6677" b="15784"/>
              <a:stretch/>
            </p:blipFill>
            <p:spPr>
              <a:xfrm>
                <a:off x="4127436" y="1612876"/>
                <a:ext cx="2779341" cy="3650483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sp>
            <p:nvSpPr>
              <p:cNvPr id="67" name="5-Point Star 66">
                <a:extLst>
                  <a:ext uri="{FF2B5EF4-FFF2-40B4-BE49-F238E27FC236}">
                    <a16:creationId xmlns:a16="http://schemas.microsoft.com/office/drawing/2014/main" id="{CF55F509-04CE-BA4E-99A4-6DA5EE5F69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39120" y="4864716"/>
                <a:ext cx="187203" cy="182880"/>
              </a:xfrm>
              <a:prstGeom prst="star5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179828A-5E3F-E148-A1F2-2F2FF052B685}"/>
                </a:ext>
              </a:extLst>
            </p:cNvPr>
            <p:cNvGrpSpPr/>
            <p:nvPr/>
          </p:nvGrpSpPr>
          <p:grpSpPr>
            <a:xfrm>
              <a:off x="6088104" y="6213413"/>
              <a:ext cx="2904018" cy="3211367"/>
              <a:chOff x="2684598" y="6215358"/>
              <a:chExt cx="2904018" cy="3211367"/>
            </a:xfrm>
          </p:grpSpPr>
          <p:pic>
            <p:nvPicPr>
              <p:cNvPr id="59" name="Picture 58">
                <a:extLst>
                  <a:ext uri="{FF2B5EF4-FFF2-40B4-BE49-F238E27FC236}">
                    <a16:creationId xmlns:a16="http://schemas.microsoft.com/office/drawing/2014/main" id="{8293D877-8AA1-7F48-961A-87E927C1B6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92" t="50908" r="52838" b="4807"/>
              <a:stretch/>
            </p:blipFill>
            <p:spPr>
              <a:xfrm>
                <a:off x="2684598" y="6215358"/>
                <a:ext cx="2904018" cy="3211367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DDEB63B4-D9A1-1046-AC5E-42FBD8D0C0DE}"/>
                  </a:ext>
                </a:extLst>
              </p:cNvPr>
              <p:cNvCxnSpPr/>
              <p:nvPr/>
            </p:nvCxnSpPr>
            <p:spPr>
              <a:xfrm flipV="1">
                <a:off x="2813138" y="8013372"/>
                <a:ext cx="313726" cy="373484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69D5FD62-A3B5-3A47-BB20-7D0573E9E185}"/>
                  </a:ext>
                </a:extLst>
              </p:cNvPr>
              <p:cNvCxnSpPr/>
              <p:nvPr/>
            </p:nvCxnSpPr>
            <p:spPr>
              <a:xfrm flipH="1" flipV="1">
                <a:off x="3600353" y="7963363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DA4DA46-EB83-D342-A202-741CAD563FCE}"/>
                  </a:ext>
                </a:extLst>
              </p:cNvPr>
              <p:cNvSpPr txBox="1"/>
              <p:nvPr/>
            </p:nvSpPr>
            <p:spPr>
              <a:xfrm>
                <a:off x="3527162" y="8358590"/>
                <a:ext cx="5186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D8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6C4258F-EF6B-2A40-8731-06CFA9EB8D66}"/>
                  </a:ext>
                </a:extLst>
              </p:cNvPr>
              <p:cNvSpPr txBox="1"/>
              <p:nvPr/>
            </p:nvSpPr>
            <p:spPr>
              <a:xfrm>
                <a:off x="2686425" y="8422989"/>
                <a:ext cx="91392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DBunk</a:t>
                </a:r>
                <a:endParaRPr lang="en-US" sz="1600" b="1" dirty="0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67FAE6F-16BF-E346-9E40-1EF859099DE6}"/>
                  </a:ext>
                </a:extLst>
              </p:cNvPr>
              <p:cNvCxnSpPr/>
              <p:nvPr/>
            </p:nvCxnSpPr>
            <p:spPr>
              <a:xfrm flipH="1" flipV="1">
                <a:off x="4272903" y="7932120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C99B0D21-10BF-E144-8E43-1DA6449893BB}"/>
                  </a:ext>
                </a:extLst>
              </p:cNvPr>
              <p:cNvSpPr txBox="1"/>
              <p:nvPr/>
            </p:nvSpPr>
            <p:spPr>
              <a:xfrm>
                <a:off x="4114878" y="8344260"/>
                <a:ext cx="67029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DCat</a:t>
                </a:r>
                <a:endParaRPr lang="en-US" sz="1600" b="1" dirty="0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73A537E-4A4F-A54E-A360-8515BE6283DE}"/>
                </a:ext>
              </a:extLst>
            </p:cNvPr>
            <p:cNvSpPr txBox="1"/>
            <p:nvPr/>
          </p:nvSpPr>
          <p:spPr>
            <a:xfrm>
              <a:off x="236244" y="6185381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300ED2A-8FF5-F349-BAA2-A0D3E9E3688F}"/>
                </a:ext>
              </a:extLst>
            </p:cNvPr>
            <p:cNvSpPr txBox="1"/>
            <p:nvPr/>
          </p:nvSpPr>
          <p:spPr>
            <a:xfrm>
              <a:off x="6108102" y="6161365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C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5462A46-DDF6-0944-9F44-2E0A863AAA73}"/>
                </a:ext>
              </a:extLst>
            </p:cNvPr>
            <p:cNvSpPr txBox="1"/>
            <p:nvPr/>
          </p:nvSpPr>
          <p:spPr>
            <a:xfrm>
              <a:off x="2684598" y="6161366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B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8132A0C-BE17-F64F-A089-B97D5F4C6E46}"/>
                </a:ext>
              </a:extLst>
            </p:cNvPr>
            <p:cNvCxnSpPr/>
            <p:nvPr/>
          </p:nvCxnSpPr>
          <p:spPr>
            <a:xfrm>
              <a:off x="8017579" y="9287841"/>
              <a:ext cx="75438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92C6376-3377-0D44-AF30-DA0041A3B8E2}"/>
                </a:ext>
              </a:extLst>
            </p:cNvPr>
            <p:cNvSpPr txBox="1"/>
            <p:nvPr/>
          </p:nvSpPr>
          <p:spPr>
            <a:xfrm>
              <a:off x="8079272" y="8945394"/>
              <a:ext cx="7184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50 m</a:t>
              </a: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B64B0F8-9ED0-8242-A3DA-7422D43A448A}"/>
                </a:ext>
              </a:extLst>
            </p:cNvPr>
            <p:cNvCxnSpPr/>
            <p:nvPr/>
          </p:nvCxnSpPr>
          <p:spPr>
            <a:xfrm>
              <a:off x="5465670" y="9241446"/>
              <a:ext cx="3756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A8D9F64-73B6-AE44-AA29-9B816E8725E0}"/>
                </a:ext>
              </a:extLst>
            </p:cNvPr>
            <p:cNvSpPr txBox="1"/>
            <p:nvPr/>
          </p:nvSpPr>
          <p:spPr>
            <a:xfrm>
              <a:off x="5366963" y="8919203"/>
              <a:ext cx="8176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 km</a:t>
              </a:r>
            </a:p>
          </p:txBody>
        </p:sp>
        <p:sp>
          <p:nvSpPr>
            <p:cNvPr id="52" name="5-Point Star 51">
              <a:extLst>
                <a:ext uri="{FF2B5EF4-FFF2-40B4-BE49-F238E27FC236}">
                  <a16:creationId xmlns:a16="http://schemas.microsoft.com/office/drawing/2014/main" id="{4ED409EF-7241-394C-9D59-A03A82C0F7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28479" y="8614758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5-Point Star 52">
              <a:extLst>
                <a:ext uri="{FF2B5EF4-FFF2-40B4-BE49-F238E27FC236}">
                  <a16:creationId xmlns:a16="http://schemas.microsoft.com/office/drawing/2014/main" id="{EC83580C-849F-B944-99AC-85F8F09FB8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11326" y="6951919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5-Point Star 53">
              <a:extLst>
                <a:ext uri="{FF2B5EF4-FFF2-40B4-BE49-F238E27FC236}">
                  <a16:creationId xmlns:a16="http://schemas.microsoft.com/office/drawing/2014/main" id="{D10A8172-9C9F-A942-A63B-73060BD72A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3287" y="8276204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1A3D9D6-1355-8A42-A97D-30A09DF30E99}"/>
                </a:ext>
              </a:extLst>
            </p:cNvPr>
            <p:cNvSpPr txBox="1"/>
            <p:nvPr/>
          </p:nvSpPr>
          <p:spPr>
            <a:xfrm>
              <a:off x="1655504" y="7964154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W1, W6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95BB2D8-EA8A-884C-A8AE-3AD6EDF007A4}"/>
                </a:ext>
              </a:extLst>
            </p:cNvPr>
            <p:cNvSpPr txBox="1"/>
            <p:nvPr/>
          </p:nvSpPr>
          <p:spPr>
            <a:xfrm>
              <a:off x="1751479" y="8781863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Dorset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7BD2FF8-981C-904C-8066-A177F3A32376}"/>
                </a:ext>
              </a:extLst>
            </p:cNvPr>
            <p:cNvSpPr txBox="1"/>
            <p:nvPr/>
          </p:nvSpPr>
          <p:spPr>
            <a:xfrm>
              <a:off x="3347168" y="6678044"/>
              <a:ext cx="787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D10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EEB5C01-1D9B-F84B-842C-C705EA9A8E46}"/>
                </a:ext>
              </a:extLst>
            </p:cNvPr>
            <p:cNvSpPr txBox="1"/>
            <p:nvPr/>
          </p:nvSpPr>
          <p:spPr>
            <a:xfrm>
              <a:off x="5068466" y="8309466"/>
              <a:ext cx="10396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Kilwood</a:t>
              </a:r>
              <a:endParaRPr lang="en-US" sz="1600" b="1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FC3C5A6-2AF6-E340-B6D3-DCE42946A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707" y="4395210"/>
            <a:ext cx="8948872" cy="4494441"/>
          </a:xfrm>
          <a:prstGeom prst="rect">
            <a:avLst/>
          </a:prstGeom>
        </p:spPr>
      </p:pic>
      <p:sp>
        <p:nvSpPr>
          <p:cNvPr id="68" name="Freeform 67">
            <a:extLst>
              <a:ext uri="{FF2B5EF4-FFF2-40B4-BE49-F238E27FC236}">
                <a16:creationId xmlns:a16="http://schemas.microsoft.com/office/drawing/2014/main" id="{0A169E16-164D-FB42-B592-80EBDB3E448E}"/>
              </a:ext>
            </a:extLst>
          </p:cNvPr>
          <p:cNvSpPr/>
          <p:nvPr/>
        </p:nvSpPr>
        <p:spPr>
          <a:xfrm>
            <a:off x="4318168" y="7654988"/>
            <a:ext cx="1714500" cy="545370"/>
          </a:xfrm>
          <a:custGeom>
            <a:avLst/>
            <a:gdLst>
              <a:gd name="connsiteX0" fmla="*/ 1550324 w 1675015"/>
              <a:gd name="connsiteY0" fmla="*/ 87284 h 677488"/>
              <a:gd name="connsiteX1" fmla="*/ 1205346 w 1675015"/>
              <a:gd name="connsiteY1" fmla="*/ 33251 h 677488"/>
              <a:gd name="connsiteX2" fmla="*/ 756459 w 1675015"/>
              <a:gd name="connsiteY2" fmla="*/ 0 h 677488"/>
              <a:gd name="connsiteX3" fmla="*/ 423950 w 1675015"/>
              <a:gd name="connsiteY3" fmla="*/ 12469 h 677488"/>
              <a:gd name="connsiteX4" fmla="*/ 174568 w 1675015"/>
              <a:gd name="connsiteY4" fmla="*/ 62346 h 677488"/>
              <a:gd name="connsiteX5" fmla="*/ 78971 w 1675015"/>
              <a:gd name="connsiteY5" fmla="*/ 128848 h 677488"/>
              <a:gd name="connsiteX6" fmla="*/ 0 w 1675015"/>
              <a:gd name="connsiteY6" fmla="*/ 216131 h 677488"/>
              <a:gd name="connsiteX7" fmla="*/ 45720 w 1675015"/>
              <a:gd name="connsiteY7" fmla="*/ 315884 h 677488"/>
              <a:gd name="connsiteX8" fmla="*/ 228600 w 1675015"/>
              <a:gd name="connsiteY8" fmla="*/ 324197 h 677488"/>
              <a:gd name="connsiteX9" fmla="*/ 324197 w 1675015"/>
              <a:gd name="connsiteY9" fmla="*/ 378229 h 677488"/>
              <a:gd name="connsiteX10" fmla="*/ 353291 w 1675015"/>
              <a:gd name="connsiteY10" fmla="*/ 444731 h 677488"/>
              <a:gd name="connsiteX11" fmla="*/ 523702 w 1675015"/>
              <a:gd name="connsiteY11" fmla="*/ 453044 h 677488"/>
              <a:gd name="connsiteX12" fmla="*/ 685800 w 1675015"/>
              <a:gd name="connsiteY12" fmla="*/ 461357 h 677488"/>
              <a:gd name="connsiteX13" fmla="*/ 760615 w 1675015"/>
              <a:gd name="connsiteY13" fmla="*/ 552797 h 677488"/>
              <a:gd name="connsiteX14" fmla="*/ 818804 w 1675015"/>
              <a:gd name="connsiteY14" fmla="*/ 631768 h 677488"/>
              <a:gd name="connsiteX15" fmla="*/ 872837 w 1675015"/>
              <a:gd name="connsiteY15" fmla="*/ 677488 h 677488"/>
              <a:gd name="connsiteX16" fmla="*/ 1105593 w 1675015"/>
              <a:gd name="connsiteY16" fmla="*/ 606829 h 677488"/>
              <a:gd name="connsiteX17" fmla="*/ 1217815 w 1675015"/>
              <a:gd name="connsiteY17" fmla="*/ 540328 h 677488"/>
              <a:gd name="connsiteX18" fmla="*/ 1429790 w 1675015"/>
              <a:gd name="connsiteY18" fmla="*/ 386542 h 677488"/>
              <a:gd name="connsiteX19" fmla="*/ 1579419 w 1675015"/>
              <a:gd name="connsiteY19" fmla="*/ 328353 h 677488"/>
              <a:gd name="connsiteX20" fmla="*/ 1675015 w 1675015"/>
              <a:gd name="connsiteY20" fmla="*/ 207819 h 677488"/>
              <a:gd name="connsiteX21" fmla="*/ 1675015 w 1675015"/>
              <a:gd name="connsiteY21" fmla="*/ 137160 h 677488"/>
              <a:gd name="connsiteX22" fmla="*/ 1550324 w 1675015"/>
              <a:gd name="connsiteY22" fmla="*/ 87284 h 677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675015" h="677488">
                <a:moveTo>
                  <a:pt x="1550324" y="87284"/>
                </a:moveTo>
                <a:lnTo>
                  <a:pt x="1205346" y="33251"/>
                </a:lnTo>
                <a:lnTo>
                  <a:pt x="756459" y="0"/>
                </a:lnTo>
                <a:lnTo>
                  <a:pt x="423950" y="12469"/>
                </a:lnTo>
                <a:lnTo>
                  <a:pt x="174568" y="62346"/>
                </a:lnTo>
                <a:lnTo>
                  <a:pt x="78971" y="128848"/>
                </a:lnTo>
                <a:lnTo>
                  <a:pt x="0" y="216131"/>
                </a:lnTo>
                <a:lnTo>
                  <a:pt x="45720" y="315884"/>
                </a:lnTo>
                <a:lnTo>
                  <a:pt x="228600" y="324197"/>
                </a:lnTo>
                <a:lnTo>
                  <a:pt x="324197" y="378229"/>
                </a:lnTo>
                <a:lnTo>
                  <a:pt x="353291" y="444731"/>
                </a:lnTo>
                <a:lnTo>
                  <a:pt x="523702" y="453044"/>
                </a:lnTo>
                <a:lnTo>
                  <a:pt x="685800" y="461357"/>
                </a:lnTo>
                <a:lnTo>
                  <a:pt x="760615" y="552797"/>
                </a:lnTo>
                <a:lnTo>
                  <a:pt x="818804" y="631768"/>
                </a:lnTo>
                <a:lnTo>
                  <a:pt x="872837" y="677488"/>
                </a:lnTo>
                <a:lnTo>
                  <a:pt x="1105593" y="606829"/>
                </a:lnTo>
                <a:lnTo>
                  <a:pt x="1217815" y="540328"/>
                </a:lnTo>
                <a:lnTo>
                  <a:pt x="1429790" y="386542"/>
                </a:lnTo>
                <a:lnTo>
                  <a:pt x="1579419" y="328353"/>
                </a:lnTo>
                <a:lnTo>
                  <a:pt x="1675015" y="207819"/>
                </a:lnTo>
                <a:lnTo>
                  <a:pt x="1675015" y="137160"/>
                </a:lnTo>
                <a:lnTo>
                  <a:pt x="1550324" y="87284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68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8EA2-37DC-FA47-BD56-D4D579E24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6467BA-ED89-7240-926E-7A25362B9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250" y="567531"/>
            <a:ext cx="9461500" cy="1093470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E7EA54E-319F-2B40-B338-24DA3F76E44E}"/>
              </a:ext>
            </a:extLst>
          </p:cNvPr>
          <p:cNvSpPr/>
          <p:nvPr/>
        </p:nvSpPr>
        <p:spPr>
          <a:xfrm>
            <a:off x="5643033" y="7819697"/>
            <a:ext cx="1714500" cy="545370"/>
          </a:xfrm>
          <a:custGeom>
            <a:avLst/>
            <a:gdLst>
              <a:gd name="connsiteX0" fmla="*/ 1550324 w 1675015"/>
              <a:gd name="connsiteY0" fmla="*/ 87284 h 677488"/>
              <a:gd name="connsiteX1" fmla="*/ 1205346 w 1675015"/>
              <a:gd name="connsiteY1" fmla="*/ 33251 h 677488"/>
              <a:gd name="connsiteX2" fmla="*/ 756459 w 1675015"/>
              <a:gd name="connsiteY2" fmla="*/ 0 h 677488"/>
              <a:gd name="connsiteX3" fmla="*/ 423950 w 1675015"/>
              <a:gd name="connsiteY3" fmla="*/ 12469 h 677488"/>
              <a:gd name="connsiteX4" fmla="*/ 174568 w 1675015"/>
              <a:gd name="connsiteY4" fmla="*/ 62346 h 677488"/>
              <a:gd name="connsiteX5" fmla="*/ 78971 w 1675015"/>
              <a:gd name="connsiteY5" fmla="*/ 128848 h 677488"/>
              <a:gd name="connsiteX6" fmla="*/ 0 w 1675015"/>
              <a:gd name="connsiteY6" fmla="*/ 216131 h 677488"/>
              <a:gd name="connsiteX7" fmla="*/ 45720 w 1675015"/>
              <a:gd name="connsiteY7" fmla="*/ 315884 h 677488"/>
              <a:gd name="connsiteX8" fmla="*/ 228600 w 1675015"/>
              <a:gd name="connsiteY8" fmla="*/ 324197 h 677488"/>
              <a:gd name="connsiteX9" fmla="*/ 324197 w 1675015"/>
              <a:gd name="connsiteY9" fmla="*/ 378229 h 677488"/>
              <a:gd name="connsiteX10" fmla="*/ 353291 w 1675015"/>
              <a:gd name="connsiteY10" fmla="*/ 444731 h 677488"/>
              <a:gd name="connsiteX11" fmla="*/ 523702 w 1675015"/>
              <a:gd name="connsiteY11" fmla="*/ 453044 h 677488"/>
              <a:gd name="connsiteX12" fmla="*/ 685800 w 1675015"/>
              <a:gd name="connsiteY12" fmla="*/ 461357 h 677488"/>
              <a:gd name="connsiteX13" fmla="*/ 760615 w 1675015"/>
              <a:gd name="connsiteY13" fmla="*/ 552797 h 677488"/>
              <a:gd name="connsiteX14" fmla="*/ 818804 w 1675015"/>
              <a:gd name="connsiteY14" fmla="*/ 631768 h 677488"/>
              <a:gd name="connsiteX15" fmla="*/ 872837 w 1675015"/>
              <a:gd name="connsiteY15" fmla="*/ 677488 h 677488"/>
              <a:gd name="connsiteX16" fmla="*/ 1105593 w 1675015"/>
              <a:gd name="connsiteY16" fmla="*/ 606829 h 677488"/>
              <a:gd name="connsiteX17" fmla="*/ 1217815 w 1675015"/>
              <a:gd name="connsiteY17" fmla="*/ 540328 h 677488"/>
              <a:gd name="connsiteX18" fmla="*/ 1429790 w 1675015"/>
              <a:gd name="connsiteY18" fmla="*/ 386542 h 677488"/>
              <a:gd name="connsiteX19" fmla="*/ 1579419 w 1675015"/>
              <a:gd name="connsiteY19" fmla="*/ 328353 h 677488"/>
              <a:gd name="connsiteX20" fmla="*/ 1675015 w 1675015"/>
              <a:gd name="connsiteY20" fmla="*/ 207819 h 677488"/>
              <a:gd name="connsiteX21" fmla="*/ 1675015 w 1675015"/>
              <a:gd name="connsiteY21" fmla="*/ 137160 h 677488"/>
              <a:gd name="connsiteX22" fmla="*/ 1550324 w 1675015"/>
              <a:gd name="connsiteY22" fmla="*/ 87284 h 677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675015" h="677488">
                <a:moveTo>
                  <a:pt x="1550324" y="87284"/>
                </a:moveTo>
                <a:lnTo>
                  <a:pt x="1205346" y="33251"/>
                </a:lnTo>
                <a:lnTo>
                  <a:pt x="756459" y="0"/>
                </a:lnTo>
                <a:lnTo>
                  <a:pt x="423950" y="12469"/>
                </a:lnTo>
                <a:lnTo>
                  <a:pt x="174568" y="62346"/>
                </a:lnTo>
                <a:lnTo>
                  <a:pt x="78971" y="128848"/>
                </a:lnTo>
                <a:lnTo>
                  <a:pt x="0" y="216131"/>
                </a:lnTo>
                <a:lnTo>
                  <a:pt x="45720" y="315884"/>
                </a:lnTo>
                <a:lnTo>
                  <a:pt x="228600" y="324197"/>
                </a:lnTo>
                <a:lnTo>
                  <a:pt x="324197" y="378229"/>
                </a:lnTo>
                <a:lnTo>
                  <a:pt x="353291" y="444731"/>
                </a:lnTo>
                <a:lnTo>
                  <a:pt x="523702" y="453044"/>
                </a:lnTo>
                <a:lnTo>
                  <a:pt x="685800" y="461357"/>
                </a:lnTo>
                <a:lnTo>
                  <a:pt x="760615" y="552797"/>
                </a:lnTo>
                <a:lnTo>
                  <a:pt x="818804" y="631768"/>
                </a:lnTo>
                <a:lnTo>
                  <a:pt x="872837" y="677488"/>
                </a:lnTo>
                <a:lnTo>
                  <a:pt x="1105593" y="606829"/>
                </a:lnTo>
                <a:lnTo>
                  <a:pt x="1217815" y="540328"/>
                </a:lnTo>
                <a:lnTo>
                  <a:pt x="1429790" y="386542"/>
                </a:lnTo>
                <a:lnTo>
                  <a:pt x="1579419" y="328353"/>
                </a:lnTo>
                <a:lnTo>
                  <a:pt x="1675015" y="207819"/>
                </a:lnTo>
                <a:lnTo>
                  <a:pt x="1675015" y="137160"/>
                </a:lnTo>
                <a:lnTo>
                  <a:pt x="1550324" y="87284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60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5B0E4B95-5E4E-BB45-909F-013D8B237AE9}"/>
              </a:ext>
            </a:extLst>
          </p:cNvPr>
          <p:cNvGrpSpPr/>
          <p:nvPr/>
        </p:nvGrpSpPr>
        <p:grpSpPr>
          <a:xfrm>
            <a:off x="133587" y="1786170"/>
            <a:ext cx="11787060" cy="5268373"/>
            <a:chOff x="271653" y="1434257"/>
            <a:chExt cx="8146463" cy="3641163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8A7EB563-184B-6A46-A249-EBB3A443363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6667" y="1434260"/>
              <a:ext cx="5701449" cy="3212744"/>
              <a:chOff x="4446574" y="34860933"/>
              <a:chExt cx="8953098" cy="5045033"/>
            </a:xfrm>
          </p:grpSpPr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90D28456-D59B-D644-8DEE-5005B98F780E}"/>
                  </a:ext>
                </a:extLst>
              </p:cNvPr>
              <p:cNvGrpSpPr/>
              <p:nvPr/>
            </p:nvGrpSpPr>
            <p:grpSpPr>
              <a:xfrm>
                <a:off x="4446574" y="34860933"/>
                <a:ext cx="8953098" cy="5045033"/>
                <a:chOff x="-225780" y="34627256"/>
                <a:chExt cx="8953098" cy="5045033"/>
              </a:xfrm>
            </p:grpSpPr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C20CF070-20C0-BB4F-940F-EDDC332F56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291" t="46053" r="51653" b="7752"/>
                <a:stretch/>
              </p:blipFill>
              <p:spPr>
                <a:xfrm>
                  <a:off x="4334455" y="34627256"/>
                  <a:ext cx="4392863" cy="5045033"/>
                </a:xfrm>
                <a:prstGeom prst="rect">
                  <a:avLst/>
                </a:prstGeom>
                <a:ln w="15875">
                  <a:solidFill>
                    <a:schemeClr val="tx1"/>
                  </a:solidFill>
                </a:ln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EB3E2C10-8C50-DE42-B903-B815B248E1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292" t="50908" r="52838" b="4807"/>
                <a:stretch/>
              </p:blipFill>
              <p:spPr>
                <a:xfrm>
                  <a:off x="-225780" y="34627264"/>
                  <a:ext cx="4560237" cy="5042873"/>
                </a:xfrm>
                <a:prstGeom prst="rect">
                  <a:avLst/>
                </a:prstGeom>
                <a:ln w="15875">
                  <a:solidFill>
                    <a:schemeClr val="tx1"/>
                  </a:solidFill>
                </a:ln>
              </p:spPr>
            </p:pic>
          </p:grp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1CCD452E-0FFB-6345-97E6-9FE1B037090C}"/>
                  </a:ext>
                </a:extLst>
              </p:cNvPr>
              <p:cNvCxnSpPr/>
              <p:nvPr/>
            </p:nvCxnSpPr>
            <p:spPr>
              <a:xfrm flipV="1">
                <a:off x="4648016" y="37684399"/>
                <a:ext cx="492650" cy="586489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D850E650-F060-E947-A1B4-9ADBFC925764}"/>
                  </a:ext>
                </a:extLst>
              </p:cNvPr>
              <p:cNvCxnSpPr/>
              <p:nvPr/>
            </p:nvCxnSpPr>
            <p:spPr>
              <a:xfrm flipH="1" flipV="1">
                <a:off x="5884195" y="37605868"/>
                <a:ext cx="96493" cy="646155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4D540E3-2018-1D45-9299-46D4962F2B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34" t="4034" r="6677" b="15784"/>
            <a:stretch/>
          </p:blipFill>
          <p:spPr>
            <a:xfrm>
              <a:off x="271653" y="1434257"/>
              <a:ext cx="2445015" cy="3211366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</p:pic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0467D16E-3D98-6346-90FA-45DB7F496868}"/>
                </a:ext>
              </a:extLst>
            </p:cNvPr>
            <p:cNvCxnSpPr/>
            <p:nvPr/>
          </p:nvCxnSpPr>
          <p:spPr>
            <a:xfrm flipH="1">
              <a:off x="3505963" y="1752811"/>
              <a:ext cx="76231" cy="381670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A7CB5BF-9225-634D-AB69-598471CEF229}"/>
                </a:ext>
              </a:extLst>
            </p:cNvPr>
            <p:cNvSpPr txBox="1"/>
            <p:nvPr/>
          </p:nvSpPr>
          <p:spPr>
            <a:xfrm>
              <a:off x="4592383" y="4841433"/>
              <a:ext cx="425062" cy="233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50 m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F74986DA-E421-274B-AEE3-7A2CAD792ABC}"/>
                </a:ext>
              </a:extLst>
            </p:cNvPr>
            <p:cNvCxnSpPr/>
            <p:nvPr/>
          </p:nvCxnSpPr>
          <p:spPr>
            <a:xfrm flipH="1" flipV="1">
              <a:off x="4304713" y="3151019"/>
              <a:ext cx="61448" cy="411480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1B1F76A4-B853-3E40-9A17-22500DBB73EC}"/>
                </a:ext>
              </a:extLst>
            </p:cNvPr>
            <p:cNvCxnSpPr/>
            <p:nvPr/>
          </p:nvCxnSpPr>
          <p:spPr>
            <a:xfrm flipH="1">
              <a:off x="2993945" y="2041743"/>
              <a:ext cx="76231" cy="381670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5-Point Star 93">
            <a:extLst>
              <a:ext uri="{FF2B5EF4-FFF2-40B4-BE49-F238E27FC236}">
                <a16:creationId xmlns:a16="http://schemas.microsoft.com/office/drawing/2014/main" id="{2488A4A7-4AAE-D746-8DC9-7D12CA79ADD5}"/>
              </a:ext>
            </a:extLst>
          </p:cNvPr>
          <p:cNvSpPr>
            <a:spLocks noChangeAspect="1"/>
          </p:cNvSpPr>
          <p:nvPr/>
        </p:nvSpPr>
        <p:spPr>
          <a:xfrm>
            <a:off x="2450199" y="5877264"/>
            <a:ext cx="238281" cy="232778"/>
          </a:xfrm>
          <a:prstGeom prst="star5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5-Point Star 94">
            <a:extLst>
              <a:ext uri="{FF2B5EF4-FFF2-40B4-BE49-F238E27FC236}">
                <a16:creationId xmlns:a16="http://schemas.microsoft.com/office/drawing/2014/main" id="{13BE43CB-3352-6745-975D-8C85A860020A}"/>
              </a:ext>
            </a:extLst>
          </p:cNvPr>
          <p:cNvSpPr>
            <a:spLocks noChangeAspect="1"/>
          </p:cNvSpPr>
          <p:nvPr/>
        </p:nvSpPr>
        <p:spPr>
          <a:xfrm>
            <a:off x="2142651" y="4839004"/>
            <a:ext cx="238281" cy="232778"/>
          </a:xfrm>
          <a:prstGeom prst="star5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899680E3-7D3D-894D-9E60-8C0BDC4A1E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2" t="50908" r="52838" b="4807"/>
          <a:stretch/>
        </p:blipFill>
        <p:spPr>
          <a:xfrm>
            <a:off x="3671261" y="1786170"/>
            <a:ext cx="4201802" cy="464650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00" name="TextBox 99">
            <a:extLst>
              <a:ext uri="{FF2B5EF4-FFF2-40B4-BE49-F238E27FC236}">
                <a16:creationId xmlns:a16="http://schemas.microsoft.com/office/drawing/2014/main" id="{E9C6BE94-5A2B-8545-9D02-95D3376AF1BB}"/>
              </a:ext>
            </a:extLst>
          </p:cNvPr>
          <p:cNvSpPr txBox="1"/>
          <p:nvPr/>
        </p:nvSpPr>
        <p:spPr>
          <a:xfrm>
            <a:off x="8879840" y="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8FC3ED4E-F7E9-424F-838B-A80F6F5DED31}"/>
              </a:ext>
            </a:extLst>
          </p:cNvPr>
          <p:cNvCxnSpPr/>
          <p:nvPr/>
        </p:nvCxnSpPr>
        <p:spPr>
          <a:xfrm>
            <a:off x="6713050" y="6286218"/>
            <a:ext cx="99227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13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16809</TotalTime>
  <Words>111</Words>
  <Application>Microsoft Macintosh PowerPoint</Application>
  <PresentationFormat>Custom</PresentationFormat>
  <Paragraphs>84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Barnard-Kubow, Karen Beth (kbb7sh)</dc:creator>
  <cp:lastModifiedBy>Bergland, Alan Olav (aob2x)</cp:lastModifiedBy>
  <cp:revision>40</cp:revision>
  <dcterms:created xsi:type="dcterms:W3CDTF">2020-02-26T01:31:13Z</dcterms:created>
  <dcterms:modified xsi:type="dcterms:W3CDTF">2021-04-30T19:39:12Z</dcterms:modified>
</cp:coreProperties>
</file>

<file path=docProps/thumbnail.jpeg>
</file>